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2549" y="4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8997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782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7663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879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8618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2227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2217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7746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2760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2646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3817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ADC34-6E42-488B-A353-29F6AE8550EC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6C33E-CC37-4EA0-89E0-30FDD681043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4992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3">
            <a:extLst>
              <a:ext uri="{FF2B5EF4-FFF2-40B4-BE49-F238E27FC236}">
                <a16:creationId xmlns:a16="http://schemas.microsoft.com/office/drawing/2014/main" id="{19EC7037-D920-B9FD-5276-AC21A8D3A882}"/>
              </a:ext>
            </a:extLst>
          </p:cNvPr>
          <p:cNvSpPr txBox="1"/>
          <p:nvPr/>
        </p:nvSpPr>
        <p:spPr>
          <a:xfrm>
            <a:off x="446018" y="278136"/>
            <a:ext cx="5965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2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Gating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strategy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flow cytometry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cytokine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expression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CD4+ Th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subsets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PBMCs of the participants.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A559230-7778-4AC3-B254-9024A3A67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635" y="1039661"/>
            <a:ext cx="5393782" cy="872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7070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</TotalTime>
  <Words>27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Sánchez Menéndez</dc:creator>
  <cp:lastModifiedBy>Mayte Coiras</cp:lastModifiedBy>
  <cp:revision>27</cp:revision>
  <dcterms:created xsi:type="dcterms:W3CDTF">2024-01-12T09:11:47Z</dcterms:created>
  <dcterms:modified xsi:type="dcterms:W3CDTF">2024-05-11T09:01:07Z</dcterms:modified>
</cp:coreProperties>
</file>